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1" autoAdjust="0"/>
    <p:restoredTop sz="94660"/>
  </p:normalViewPr>
  <p:slideViewPr>
    <p:cSldViewPr snapToGrid="0">
      <p:cViewPr varScale="1">
        <p:scale>
          <a:sx n="181" d="100"/>
          <a:sy n="181" d="100"/>
        </p:scale>
        <p:origin x="286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05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57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40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7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65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84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31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2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5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8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0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FDF3D-CEFC-40FB-85FC-77D6B09E3F8A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8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H="1">
            <a:off x="1648259" y="1169773"/>
            <a:ext cx="34196" cy="462142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648258" y="5790325"/>
            <a:ext cx="4530810" cy="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929241" y="1169773"/>
            <a:ext cx="633" cy="462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855459" y="1169773"/>
            <a:ext cx="14483" cy="4621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93560" y="5947718"/>
            <a:ext cx="1314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566311" y="3921876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Learning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6161870" y="1095632"/>
            <a:ext cx="17198" cy="46955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530138" y="3333510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600" dirty="0">
                <a:solidFill>
                  <a:srgbClr val="FF0000"/>
                </a:solidFill>
              </a:rPr>
              <a:t>C1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503564" y="2987348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C2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12461" y="2614985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C3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2247436" y="3530707"/>
            <a:ext cx="3321408" cy="2241101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2249589" y="3172014"/>
            <a:ext cx="3278659" cy="2221583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2256964" y="2763516"/>
            <a:ext cx="3278659" cy="2221583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1682455" y="539086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Beginner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5060671" y="519499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Master</a:t>
            </a:r>
            <a:endParaRPr lang="en-US" dirty="0"/>
          </a:p>
        </p:txBody>
      </p:sp>
      <p:sp>
        <p:nvSpPr>
          <p:cNvPr id="61" name="Freeform 60"/>
          <p:cNvSpPr/>
          <p:nvPr/>
        </p:nvSpPr>
        <p:spPr>
          <a:xfrm>
            <a:off x="2249588" y="2405684"/>
            <a:ext cx="3278659" cy="2221583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3341442" y="532330"/>
            <a:ext cx="1058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Specialist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513165" y="2208487"/>
            <a:ext cx="465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C4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726563" y="510262"/>
            <a:ext cx="46935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What Does Your Career Chart Look Like?</a:t>
            </a:r>
          </a:p>
          <a:p>
            <a:pPr algn="ctr"/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400" dirty="0"/>
          </a:p>
        </p:txBody>
      </p:sp>
      <p:sp>
        <p:nvSpPr>
          <p:cNvPr id="26" name="Freeform 25"/>
          <p:cNvSpPr/>
          <p:nvPr/>
        </p:nvSpPr>
        <p:spPr>
          <a:xfrm>
            <a:off x="2252959" y="1969303"/>
            <a:ext cx="3321408" cy="2241101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260335" y="1599234"/>
            <a:ext cx="3321408" cy="2241101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2282115" y="1234467"/>
            <a:ext cx="3321408" cy="2241101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525284" y="1795572"/>
            <a:ext cx="4651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C5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40199" y="1440138"/>
            <a:ext cx="4651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C6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560137" y="1064184"/>
            <a:ext cx="4651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6997" y="1516055"/>
            <a:ext cx="10775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Starting Point</a:t>
            </a:r>
            <a:endParaRPr lang="en-US" sz="1100" dirty="0"/>
          </a:p>
        </p:txBody>
      </p:sp>
      <p:sp>
        <p:nvSpPr>
          <p:cNvPr id="16" name="Oval 15"/>
          <p:cNvSpPr/>
          <p:nvPr/>
        </p:nvSpPr>
        <p:spPr>
          <a:xfrm>
            <a:off x="356331" y="1830051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46997" y="1777600"/>
            <a:ext cx="12311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Ending/Current</a:t>
            </a:r>
          </a:p>
          <a:p>
            <a:r>
              <a:rPr lang="en-US" sz="1100" dirty="0" smtClean="0"/>
              <a:t>Point</a:t>
            </a:r>
            <a:endParaRPr lang="en-US" sz="1100" dirty="0"/>
          </a:p>
        </p:txBody>
      </p:sp>
      <p:sp>
        <p:nvSpPr>
          <p:cNvPr id="38" name="Rectangle 37"/>
          <p:cNvSpPr/>
          <p:nvPr/>
        </p:nvSpPr>
        <p:spPr>
          <a:xfrm>
            <a:off x="375848" y="1590648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5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Brigham Young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Alisa Johansson</dc:creator>
  <cp:lastModifiedBy>Lynette Cummings</cp:lastModifiedBy>
  <cp:revision>3</cp:revision>
  <dcterms:created xsi:type="dcterms:W3CDTF">2019-04-23T19:25:52Z</dcterms:created>
  <dcterms:modified xsi:type="dcterms:W3CDTF">2019-12-04T15:31:22Z</dcterms:modified>
</cp:coreProperties>
</file>