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iha Zakir" initials="MZ" lastIdx="0" clrIdx="0">
    <p:extLst>
      <p:ext uri="{19B8F6BF-5375-455C-9EA6-DF929625EA0E}">
        <p15:presenceInfo xmlns:p15="http://schemas.microsoft.com/office/powerpoint/2012/main" userId="S::malihaz@byu.edu::443ee5d7-9a2e-44a2-85ac-d3c8e40524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1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6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ha Zakir" userId="5ad38805682cdb39" providerId="LiveId" clId="{3341A8F4-EBEE-4B17-8BEF-9D6481585CBE}"/>
    <pc:docChg chg="modSld">
      <pc:chgData name="Maliha Zakir" userId="5ad38805682cdb39" providerId="LiveId" clId="{3341A8F4-EBEE-4B17-8BEF-9D6481585CBE}" dt="2019-11-18T04:03:42.419" v="0" actId="1076"/>
      <pc:docMkLst>
        <pc:docMk/>
      </pc:docMkLst>
      <pc:sldChg chg="modSp">
        <pc:chgData name="Maliha Zakir" userId="5ad38805682cdb39" providerId="LiveId" clId="{3341A8F4-EBEE-4B17-8BEF-9D6481585CBE}" dt="2019-11-18T04:03:42.419" v="0" actId="1076"/>
        <pc:sldMkLst>
          <pc:docMk/>
          <pc:sldMk cId="132080043" sldId="258"/>
        </pc:sldMkLst>
        <pc:spChg chg="mod">
          <ac:chgData name="Maliha Zakir" userId="5ad38805682cdb39" providerId="LiveId" clId="{3341A8F4-EBEE-4B17-8BEF-9D6481585CBE}" dt="2019-11-18T04:03:42.419" v="0" actId="1076"/>
          <ac:spMkLst>
            <pc:docMk/>
            <pc:sldMk cId="132080043" sldId="258"/>
            <ac:spMk id="6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81F2D-C07F-455F-8291-16693CC3CD6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CD3D1-DD07-47D5-B531-B5BE5B2E9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10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3436D-EE16-48B7-9F90-CD21E392ADBC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05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FAFD-4921-4C2B-B52A-DE4B6FA9EE27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57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27E0C-8BCE-4BBB-8B29-589485775263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0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C0F0-FD64-4896-B39F-C19988A9AF1B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7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5FA5E-AF6B-481E-A941-0BBEA0E6F071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65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E1DC-879F-43A5-AB6B-B753C193EC09}" type="datetime1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8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8445-8076-494A-ABAB-F9E5E1F310C0}" type="datetime1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31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7DE6-4C30-49BE-96CC-0809F4F51043}" type="datetime1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2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993F4-841A-45FF-9C94-52D78BB81AA8}" type="datetime1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5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25B7-657B-47BD-900A-19E98D375944}" type="datetime1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8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25E1-6026-44C9-8D4A-39306B907385}" type="datetime1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0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AC82B-9594-4B72-9C31-0D57BD182166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8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H="1">
            <a:off x="1648259" y="1169773"/>
            <a:ext cx="34196" cy="462142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648258" y="5790325"/>
            <a:ext cx="4530810" cy="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929241" y="1169773"/>
            <a:ext cx="633" cy="462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55459" y="1169773"/>
            <a:ext cx="14483" cy="4621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56490" y="5891506"/>
            <a:ext cx="1314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Time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921249" y="3412231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Learning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6161870" y="1095632"/>
            <a:ext cx="17198" cy="4695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492746" y="3026334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600" dirty="0">
                <a:solidFill>
                  <a:srgbClr val="FF0000"/>
                </a:solidFill>
              </a:rPr>
              <a:t>C1</a:t>
            </a:r>
          </a:p>
        </p:txBody>
      </p:sp>
      <p:sp>
        <p:nvSpPr>
          <p:cNvPr id="52" name="Freeform 51"/>
          <p:cNvSpPr/>
          <p:nvPr/>
        </p:nvSpPr>
        <p:spPr>
          <a:xfrm>
            <a:off x="2228981" y="1827869"/>
            <a:ext cx="3321408" cy="2241101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2251096" y="3205708"/>
            <a:ext cx="3278659" cy="2221583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2253898" y="2853119"/>
            <a:ext cx="3278659" cy="2221583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1743706" y="1281970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Beginner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00324" y="1282280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Master</a:t>
            </a:r>
          </a:p>
        </p:txBody>
      </p:sp>
      <p:sp>
        <p:nvSpPr>
          <p:cNvPr id="61" name="Freeform 60"/>
          <p:cNvSpPr/>
          <p:nvPr/>
        </p:nvSpPr>
        <p:spPr>
          <a:xfrm>
            <a:off x="2232378" y="2196960"/>
            <a:ext cx="3278659" cy="2221583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355605" y="1285151"/>
            <a:ext cx="1058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Specialist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495474" y="1648112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C5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75139" y="1067067"/>
            <a:ext cx="518405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What Does Your Career Chart Look Like with a Skills Emphasis?</a:t>
            </a: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b="1" dirty="0">
                <a:solidFill>
                  <a:srgbClr val="FF0000"/>
                </a:solidFill>
              </a:rPr>
              <a:t>C1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– </a:t>
            </a:r>
            <a:r>
              <a:rPr lang="en-US" sz="1200" b="1" u="sng" dirty="0"/>
              <a:t>&lt;Insert job title here&gt;: </a:t>
            </a:r>
            <a:r>
              <a:rPr lang="en-US" sz="1200" u="sng" dirty="0"/>
              <a:t>&lt;Insert skills here&gt;</a:t>
            </a:r>
            <a:endParaRPr lang="en-US" sz="1200" dirty="0"/>
          </a:p>
          <a:p>
            <a:endParaRPr lang="en-US" sz="1200" dirty="0"/>
          </a:p>
          <a:p>
            <a:r>
              <a:rPr lang="en-US" sz="1200" b="1" dirty="0">
                <a:solidFill>
                  <a:srgbClr val="FF0000"/>
                </a:solidFill>
              </a:rPr>
              <a:t>C2</a:t>
            </a:r>
            <a:r>
              <a:rPr lang="en-US" sz="1200" b="1" dirty="0"/>
              <a:t> </a:t>
            </a:r>
            <a:r>
              <a:rPr lang="en-US" sz="1200" dirty="0"/>
              <a:t>– &lt;</a:t>
            </a:r>
            <a:r>
              <a:rPr lang="en-US" sz="1200" b="1" u="sng" dirty="0"/>
              <a:t>Insert job title here&gt;: </a:t>
            </a:r>
            <a:r>
              <a:rPr lang="en-US" sz="1200" u="sng" dirty="0"/>
              <a:t>&lt;Insert skills here&gt;</a:t>
            </a:r>
            <a:endParaRPr lang="en-US" sz="1200" dirty="0"/>
          </a:p>
          <a:p>
            <a:endParaRPr lang="en-US" sz="1200" dirty="0"/>
          </a:p>
          <a:p>
            <a:r>
              <a:rPr lang="en-US" sz="1200" b="1" dirty="0">
                <a:solidFill>
                  <a:srgbClr val="FF0000"/>
                </a:solidFill>
              </a:rPr>
              <a:t>C3</a:t>
            </a:r>
            <a:r>
              <a:rPr lang="en-US" sz="1200" dirty="0"/>
              <a:t> – &lt;</a:t>
            </a:r>
            <a:r>
              <a:rPr lang="en-US" sz="1200" b="1" u="sng" dirty="0"/>
              <a:t>Insert job title here&gt;: </a:t>
            </a:r>
            <a:r>
              <a:rPr lang="en-US" sz="1200" u="sng" dirty="0"/>
              <a:t>&lt;Insert skills here&gt;</a:t>
            </a:r>
            <a:endParaRPr lang="en-US" sz="1200" dirty="0"/>
          </a:p>
          <a:p>
            <a:endParaRPr lang="en-US" sz="1200" dirty="0"/>
          </a:p>
          <a:p>
            <a:r>
              <a:rPr lang="en-US" sz="1200" b="1" dirty="0">
                <a:solidFill>
                  <a:srgbClr val="FF0000"/>
                </a:solidFill>
              </a:rPr>
              <a:t>C4</a:t>
            </a:r>
            <a:r>
              <a:rPr lang="en-US" sz="1200" dirty="0"/>
              <a:t> – &lt;</a:t>
            </a:r>
            <a:r>
              <a:rPr lang="en-US" sz="1200" b="1" u="sng" dirty="0"/>
              <a:t>Insert job title here&gt;: </a:t>
            </a:r>
            <a:r>
              <a:rPr lang="en-US" sz="1200" u="sng" dirty="0"/>
              <a:t>&lt;Insert skills here&gt;</a:t>
            </a:r>
            <a:endParaRPr lang="en-US" sz="1200" dirty="0"/>
          </a:p>
          <a:p>
            <a:endParaRPr lang="en-US" sz="1200" dirty="0"/>
          </a:p>
          <a:p>
            <a:r>
              <a:rPr lang="en-US" sz="1200" b="1" dirty="0">
                <a:solidFill>
                  <a:srgbClr val="FF0000"/>
                </a:solidFill>
              </a:rPr>
              <a:t>C5</a:t>
            </a:r>
            <a:r>
              <a:rPr lang="en-US" sz="1200" dirty="0"/>
              <a:t> – &lt;</a:t>
            </a:r>
            <a:r>
              <a:rPr lang="en-US" sz="1200" b="1" u="sng" dirty="0"/>
              <a:t>Insert job title here&gt;: </a:t>
            </a:r>
            <a:r>
              <a:rPr lang="en-US" sz="1200" u="sng" dirty="0"/>
              <a:t>&lt;Insert skills here&gt;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67128" y="2010009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Starting</a:t>
            </a:r>
          </a:p>
        </p:txBody>
      </p:sp>
      <p:sp>
        <p:nvSpPr>
          <p:cNvPr id="16" name="Oval 15"/>
          <p:cNvSpPr/>
          <p:nvPr/>
        </p:nvSpPr>
        <p:spPr>
          <a:xfrm>
            <a:off x="357516" y="1870757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46997" y="1777600"/>
            <a:ext cx="12311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Present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67331" y="6510657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86767" y="6302000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66775" y="2103166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975434" y="6510657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152918" y="6302000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95171" y="6510657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97775" y="6305355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964751" y="6302000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B1D8E6-A5AF-49C5-AD56-15F5FD58D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788" y="2546619"/>
            <a:ext cx="3294578" cy="217782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8F3910-4DF8-4104-80B3-407A9E56932B}"/>
              </a:ext>
            </a:extLst>
          </p:cNvPr>
          <p:cNvSpPr/>
          <p:nvPr/>
        </p:nvSpPr>
        <p:spPr>
          <a:xfrm>
            <a:off x="5481372" y="2644762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401BF5-D5C6-43C9-B84D-ECF838C61F09}"/>
              </a:ext>
            </a:extLst>
          </p:cNvPr>
          <p:cNvSpPr/>
          <p:nvPr/>
        </p:nvSpPr>
        <p:spPr>
          <a:xfrm>
            <a:off x="5481849" y="2364604"/>
            <a:ext cx="425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7CCAAE-37F1-42B1-894F-79333699E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5911" y="1988430"/>
            <a:ext cx="499915" cy="432854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5F72BC4E-0CE5-41E7-867A-560B78531223}"/>
              </a:ext>
            </a:extLst>
          </p:cNvPr>
          <p:cNvSpPr/>
          <p:nvPr/>
        </p:nvSpPr>
        <p:spPr>
          <a:xfrm>
            <a:off x="601180" y="6511435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9ACBEF8-3813-44D7-AB7E-3DB4E274AAF3}"/>
              </a:ext>
            </a:extLst>
          </p:cNvPr>
          <p:cNvSpPr/>
          <p:nvPr/>
        </p:nvSpPr>
        <p:spPr>
          <a:xfrm>
            <a:off x="411735" y="6511436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1E1112E-3F44-468D-82B1-A4E7C10EEEAD}"/>
              </a:ext>
            </a:extLst>
          </p:cNvPr>
          <p:cNvSpPr/>
          <p:nvPr/>
        </p:nvSpPr>
        <p:spPr>
          <a:xfrm>
            <a:off x="775759" y="6302000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819444-6F44-4BE4-AC29-8D7A6A1CD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114" y="128849"/>
            <a:ext cx="9089924" cy="9632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E86B80-C505-4F8C-BC19-EB5132232FE0}"/>
              </a:ext>
            </a:extLst>
          </p:cNvPr>
          <p:cNvSpPr txBox="1"/>
          <p:nvPr/>
        </p:nvSpPr>
        <p:spPr>
          <a:xfrm>
            <a:off x="1291624" y="6456275"/>
            <a:ext cx="29706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&lt;Drag the shapes into the correct spot on your table&gt;</a:t>
            </a:r>
          </a:p>
        </p:txBody>
      </p:sp>
    </p:spTree>
    <p:extLst>
      <p:ext uri="{BB962C8B-B14F-4D97-AF65-F5344CB8AC3E}">
        <p14:creationId xmlns:p14="http://schemas.microsoft.com/office/powerpoint/2010/main" val="132080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101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Alisa Johansson</dc:creator>
  <cp:lastModifiedBy>Joe Tiapson</cp:lastModifiedBy>
  <cp:revision>12</cp:revision>
  <dcterms:created xsi:type="dcterms:W3CDTF">2019-04-23T19:25:52Z</dcterms:created>
  <dcterms:modified xsi:type="dcterms:W3CDTF">2020-04-01T18:33:24Z</dcterms:modified>
</cp:coreProperties>
</file>